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Bold" panose="020B0604020202020204" charset="0"/>
      <p:regular r:id="rId7"/>
    </p:embeddedFont>
    <p:embeddedFont>
      <p:font typeface="Open San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71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5789" y="8868701"/>
            <a:ext cx="9053711" cy="1329038"/>
          </a:xfrm>
          <a:custGeom>
            <a:avLst/>
            <a:gdLst/>
            <a:ahLst/>
            <a:cxnLst/>
            <a:rect l="l" t="t" r="r" b="b"/>
            <a:pathLst>
              <a:path w="9053711" h="1329038">
                <a:moveTo>
                  <a:pt x="0" y="0"/>
                </a:moveTo>
                <a:lnTo>
                  <a:pt x="9053711" y="0"/>
                </a:lnTo>
                <a:lnTo>
                  <a:pt x="9053711" y="1329038"/>
                </a:lnTo>
                <a:lnTo>
                  <a:pt x="0" y="132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56" t="-830105" b="-481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86892" y="152400"/>
            <a:ext cx="2808291" cy="2134172"/>
          </a:xfrm>
          <a:custGeom>
            <a:avLst/>
            <a:gdLst/>
            <a:ahLst/>
            <a:cxnLst/>
            <a:rect l="l" t="t" r="r" b="b"/>
            <a:pathLst>
              <a:path w="2808291" h="2134172">
                <a:moveTo>
                  <a:pt x="0" y="0"/>
                </a:moveTo>
                <a:lnTo>
                  <a:pt x="2808290" y="0"/>
                </a:lnTo>
                <a:lnTo>
                  <a:pt x="2808290" y="2134172"/>
                </a:lnTo>
                <a:lnTo>
                  <a:pt x="0" y="2134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001" t="-38257" r="-155001" b="-6084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1972" y="3559342"/>
            <a:ext cx="4127640" cy="412764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7886" y="8938602"/>
            <a:ext cx="2421753" cy="1259137"/>
            <a:chOff x="0" y="0"/>
            <a:chExt cx="637828" cy="331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7828" cy="331625"/>
            </a:xfrm>
            <a:custGeom>
              <a:avLst/>
              <a:gdLst/>
              <a:ahLst/>
              <a:cxnLst/>
              <a:rect l="l" t="t" r="r" b="b"/>
              <a:pathLst>
                <a:path w="637828" h="331625">
                  <a:moveTo>
                    <a:pt x="0" y="0"/>
                  </a:moveTo>
                  <a:lnTo>
                    <a:pt x="637828" y="0"/>
                  </a:lnTo>
                  <a:lnTo>
                    <a:pt x="637828" y="331625"/>
                  </a:lnTo>
                  <a:lnTo>
                    <a:pt x="0" y="331625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37828" cy="369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Open Sans"/>
                </a:rPr>
                <a:t>INSERTAR LOGO INSTITUCION SOBRE FONDO BLANCO Y DEL MISMO TAMAÑO QUE EL RESTO DE LOGOS DE LA DERECHA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09612" y="2804327"/>
            <a:ext cx="544087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 Bold"/>
              </a:rPr>
              <a:t>Nombre institución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34454" y="4302673"/>
            <a:ext cx="348872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Nombre de la mesa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61732" y="5144166"/>
            <a:ext cx="475507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Nombre del investigador/a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80154" y="6273838"/>
            <a:ext cx="599732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Descripción del tema sobre el que girará el Cáfe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187990" y="314325"/>
            <a:ext cx="599732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7ED957"/>
                </a:solidFill>
                <a:latin typeface="Open Sans Bold"/>
              </a:rPr>
              <a:t>#cafeconciencia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9619" y="4877466"/>
            <a:ext cx="333234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Insertar foto investigador/a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Open Sans Bold</vt:lpstr>
      <vt:lpstr>Arial</vt:lpstr>
      <vt:lpstr>Open Sans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con Ciencia</dc:title>
  <dc:creator>tecnico</dc:creator>
  <cp:lastModifiedBy>tecnico</cp:lastModifiedBy>
  <cp:revision>3</cp:revision>
  <dcterms:created xsi:type="dcterms:W3CDTF">2006-08-16T00:00:00Z</dcterms:created>
  <dcterms:modified xsi:type="dcterms:W3CDTF">2024-10-16T10:43:13Z</dcterms:modified>
  <dc:identifier>DAFxycoIBUU</dc:identifier>
</cp:coreProperties>
</file>